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tx1"/>
          </a:solidFill>
          <a:latin typeface="KG Beneath your Beautiful"/>
          <a:ea typeface="+mj-ea"/>
          <a:cs typeface="KG Beneath your Beautiful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3898" y="1561329"/>
            <a:ext cx="6164045" cy="1204306"/>
          </a:xfrm>
        </p:spPr>
        <p:txBody>
          <a:bodyPr/>
          <a:lstStyle/>
          <a:p>
            <a:r>
              <a:rPr lang="en-US" sz="4500" b="1" dirty="0" smtClean="0">
                <a:latin typeface="Teacher"/>
                <a:cs typeface="Teacher"/>
              </a:rPr>
              <a:t>Mrs. </a:t>
            </a:r>
            <a:r>
              <a:rPr lang="en-US" sz="4500" b="1" dirty="0" err="1" smtClean="0">
                <a:latin typeface="Teacher"/>
                <a:cs typeface="Teacher"/>
              </a:rPr>
              <a:t>Mehl’s</a:t>
            </a:r>
            <a:r>
              <a:rPr lang="en-US" sz="4500" b="1" dirty="0" smtClean="0">
                <a:latin typeface="Teacher"/>
                <a:cs typeface="Teacher"/>
              </a:rPr>
              <a:t> Room 143</a:t>
            </a:r>
            <a:endParaRPr lang="en-US" sz="4500" b="1" dirty="0">
              <a:latin typeface="Teacher"/>
              <a:cs typeface="Teach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uteness"/>
                <a:cs typeface="Cuteness"/>
              </a:rPr>
              <a:t>6</a:t>
            </a:r>
            <a:r>
              <a:rPr lang="en-US" sz="2400" baseline="30000" dirty="0" smtClean="0">
                <a:latin typeface="Cuteness"/>
                <a:cs typeface="Cuteness"/>
              </a:rPr>
              <a:t>th</a:t>
            </a:r>
            <a:r>
              <a:rPr lang="en-US" sz="2400" dirty="0" smtClean="0">
                <a:latin typeface="Cuteness"/>
                <a:cs typeface="Cuteness"/>
              </a:rPr>
              <a:t> – 8</a:t>
            </a:r>
            <a:r>
              <a:rPr lang="en-US" sz="2400" baseline="30000" dirty="0" smtClean="0">
                <a:latin typeface="Cuteness"/>
                <a:cs typeface="Cuteness"/>
              </a:rPr>
              <a:t>th</a:t>
            </a:r>
            <a:r>
              <a:rPr lang="en-US" sz="2400" dirty="0" smtClean="0">
                <a:latin typeface="Cuteness"/>
                <a:cs typeface="Cuteness"/>
              </a:rPr>
              <a:t> Autism/Learning Support</a:t>
            </a:r>
            <a:endParaRPr lang="en-US" sz="2400" dirty="0">
              <a:latin typeface="Cuteness"/>
              <a:cs typeface="Cutenes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00403" y="5377157"/>
            <a:ext cx="4443597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G Beneath Your Beautiful"/>
                <a:cs typeface="KG Beneath Your Beautiful"/>
              </a:rPr>
              <a:t>Back to School Night 2015</a:t>
            </a:r>
            <a:endParaRPr lang="en-US" sz="4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G Beneath Your Beautiful"/>
              <a:cs typeface="KG Beneath Your Beautifu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9614" y="375463"/>
            <a:ext cx="1147281" cy="177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Forms to fill out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4699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Permission for community trips</a:t>
            </a:r>
          </a:p>
          <a:p>
            <a:pPr>
              <a:buFontTx/>
              <a:buChar char="-"/>
            </a:pPr>
            <a:r>
              <a:rPr lang="en-US" dirty="0" smtClean="0"/>
              <a:t>Permission for photos/videos in further classroom presentations</a:t>
            </a:r>
          </a:p>
          <a:p>
            <a:pPr>
              <a:buFontTx/>
              <a:buChar char="-"/>
            </a:pPr>
            <a:r>
              <a:rPr lang="en-US" dirty="0" smtClean="0"/>
              <a:t>Permission to be featured in newsletter for teachers at Wheatland</a:t>
            </a:r>
          </a:p>
          <a:p>
            <a:pPr>
              <a:buFontTx/>
              <a:buChar char="-"/>
            </a:pPr>
            <a:r>
              <a:rPr lang="en-US" dirty="0" smtClean="0"/>
              <a:t>Permission to be identified/shared as an Autism or Learning support student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Have you talked to your child about Autism/Asperger’s? </a:t>
            </a:r>
          </a:p>
          <a:p>
            <a:pPr>
              <a:buFontTx/>
              <a:buChar char="-"/>
            </a:pPr>
            <a:r>
              <a:rPr lang="en-US" dirty="0" smtClean="0"/>
              <a:t>Are you interested in different activities at school and in the community?</a:t>
            </a:r>
          </a:p>
          <a:p>
            <a:pPr lvl="2">
              <a:buFontTx/>
              <a:buChar char="-"/>
            </a:pPr>
            <a:r>
              <a:rPr lang="en-US" dirty="0" smtClean="0"/>
              <a:t>Clubs</a:t>
            </a:r>
          </a:p>
          <a:p>
            <a:pPr lvl="2">
              <a:buFontTx/>
              <a:buChar char="-"/>
            </a:pPr>
            <a:r>
              <a:rPr lang="en-US" dirty="0" smtClean="0"/>
              <a:t>Extended Day</a:t>
            </a:r>
          </a:p>
          <a:p>
            <a:pPr lvl="2">
              <a:buFontTx/>
              <a:buChar char="-"/>
            </a:pPr>
            <a:r>
              <a:rPr lang="en-US" dirty="0" smtClean="0"/>
              <a:t>Theatre/Musicals/Set design</a:t>
            </a:r>
          </a:p>
          <a:p>
            <a:pPr lvl="2">
              <a:buFontTx/>
              <a:buChar char="-"/>
            </a:pPr>
            <a:r>
              <a:rPr lang="en-US" dirty="0" smtClean="0"/>
              <a:t>Boy Scouts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latin typeface="Teacher"/>
                <a:cs typeface="Teacher"/>
              </a:rPr>
              <a:t>Room 143 Staff</a:t>
            </a:r>
            <a:endParaRPr lang="en-US" sz="3500" b="1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766077"/>
          </a:xfrm>
        </p:spPr>
        <p:txBody>
          <a:bodyPr>
            <a:noAutofit/>
          </a:bodyPr>
          <a:lstStyle/>
          <a:p>
            <a:r>
              <a:rPr lang="en-US" b="0" dirty="0" smtClean="0">
                <a:latin typeface="Comic Sans MS"/>
                <a:cs typeface="Comic Sans MS"/>
              </a:rPr>
              <a:t>Mrs. </a:t>
            </a:r>
            <a:r>
              <a:rPr lang="en-US" b="0" dirty="0" err="1" smtClean="0">
                <a:latin typeface="Comic Sans MS"/>
                <a:cs typeface="Comic Sans MS"/>
              </a:rPr>
              <a:t>Mehl</a:t>
            </a:r>
            <a:r>
              <a:rPr lang="en-US" b="0" dirty="0" smtClean="0">
                <a:latin typeface="Comic Sans MS"/>
                <a:cs typeface="Comic Sans MS"/>
              </a:rPr>
              <a:t> – Room 143 Teacher</a:t>
            </a:r>
          </a:p>
          <a:p>
            <a:pPr>
              <a:buFontTx/>
              <a:buChar char="-"/>
            </a:pPr>
            <a:r>
              <a:rPr lang="en-US" b="0" dirty="0" smtClean="0">
                <a:latin typeface="Comic Sans MS"/>
                <a:cs typeface="Comic Sans MS"/>
              </a:rPr>
              <a:t>6</a:t>
            </a:r>
            <a:r>
              <a:rPr lang="en-US" b="0" baseline="30000" dirty="0" smtClean="0">
                <a:latin typeface="Comic Sans MS"/>
                <a:cs typeface="Comic Sans MS"/>
              </a:rPr>
              <a:t>th</a:t>
            </a:r>
            <a:r>
              <a:rPr lang="en-US" b="0" dirty="0" smtClean="0">
                <a:latin typeface="Comic Sans MS"/>
                <a:cs typeface="Comic Sans MS"/>
              </a:rPr>
              <a:t> year teaching</a:t>
            </a:r>
          </a:p>
          <a:p>
            <a:pPr>
              <a:buFontTx/>
              <a:buChar char="-"/>
            </a:pPr>
            <a:r>
              <a:rPr lang="en-US" b="0" dirty="0" smtClean="0">
                <a:latin typeface="Comic Sans MS"/>
                <a:cs typeface="Comic Sans MS"/>
              </a:rPr>
              <a:t>5 years in K-2 Autism Support, Wilson School District</a:t>
            </a:r>
          </a:p>
          <a:p>
            <a:pPr>
              <a:buFontTx/>
              <a:buChar char="-"/>
            </a:pPr>
            <a:r>
              <a:rPr lang="en-US" b="0" dirty="0" smtClean="0">
                <a:latin typeface="Comic Sans MS"/>
                <a:cs typeface="Comic Sans MS"/>
              </a:rPr>
              <a:t>Lebanon Valley College, Millersville </a:t>
            </a:r>
            <a:r>
              <a:rPr lang="en-US" b="0" dirty="0" err="1" smtClean="0">
                <a:latin typeface="Comic Sans MS"/>
                <a:cs typeface="Comic Sans MS"/>
              </a:rPr>
              <a:t>Univeristy</a:t>
            </a:r>
            <a:endParaRPr lang="en-US" b="0" dirty="0" smtClean="0">
              <a:latin typeface="Comic Sans MS"/>
              <a:cs typeface="Comic Sans MS"/>
            </a:endParaRPr>
          </a:p>
          <a:p>
            <a:pPr>
              <a:buFontTx/>
              <a:buChar char="-"/>
            </a:pPr>
            <a:r>
              <a:rPr lang="en-US" b="0" dirty="0" smtClean="0">
                <a:latin typeface="Comic Sans MS"/>
                <a:cs typeface="Comic Sans MS"/>
              </a:rPr>
              <a:t>Mr. </a:t>
            </a:r>
            <a:r>
              <a:rPr lang="en-US" b="0" dirty="0" err="1" smtClean="0">
                <a:latin typeface="Comic Sans MS"/>
                <a:cs typeface="Comic Sans MS"/>
              </a:rPr>
              <a:t>Mehl</a:t>
            </a:r>
            <a:r>
              <a:rPr lang="en-US" b="0" dirty="0" smtClean="0">
                <a:latin typeface="Comic Sans MS"/>
                <a:cs typeface="Comic Sans MS"/>
              </a:rPr>
              <a:t>, Lucy, Wesley, Tucker, </a:t>
            </a:r>
            <a:r>
              <a:rPr lang="en-US" b="0" dirty="0" err="1" smtClean="0">
                <a:latin typeface="Comic Sans MS"/>
                <a:cs typeface="Comic Sans MS"/>
              </a:rPr>
              <a:t>Brystol</a:t>
            </a:r>
            <a:r>
              <a:rPr lang="en-US" b="0" dirty="0" smtClean="0">
                <a:latin typeface="Comic Sans MS"/>
                <a:cs typeface="Comic Sans MS"/>
              </a:rPr>
              <a:t>, Stella, Evelyn </a:t>
            </a:r>
            <a:r>
              <a:rPr lang="en-US" b="0" dirty="0" smtClean="0">
                <a:latin typeface="Comic Sans MS"/>
                <a:cs typeface="Comic Sans MS"/>
                <a:sym typeface="Wingdings"/>
              </a:rPr>
              <a:t></a:t>
            </a:r>
          </a:p>
          <a:p>
            <a:pPr>
              <a:buFontTx/>
              <a:buChar char="-"/>
            </a:pPr>
            <a:endParaRPr lang="en-US" b="0" dirty="0">
              <a:latin typeface="Comic Sans MS"/>
              <a:cs typeface="Comic Sans MS"/>
              <a:sym typeface="Wingdings"/>
            </a:endParaRP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Miss Jerri – Paraprofessional</a:t>
            </a: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Miss </a:t>
            </a:r>
            <a:r>
              <a:rPr lang="en-US" b="0" dirty="0" err="1" smtClean="0">
                <a:latin typeface="Comic Sans MS"/>
                <a:cs typeface="Comic Sans MS"/>
                <a:sym typeface="Wingdings"/>
              </a:rPr>
              <a:t>Charlynski</a:t>
            </a:r>
            <a:r>
              <a:rPr lang="en-US" b="0" dirty="0" smtClean="0">
                <a:latin typeface="Comic Sans MS"/>
                <a:cs typeface="Comic Sans MS"/>
                <a:sym typeface="Wingdings"/>
              </a:rPr>
              <a:t> – PCA</a:t>
            </a: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Miss Brenda – PCA</a:t>
            </a: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Mrs. V. - PCA</a:t>
            </a: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Miss </a:t>
            </a:r>
            <a:r>
              <a:rPr lang="en-US" b="0" dirty="0" err="1" smtClean="0">
                <a:latin typeface="Comic Sans MS"/>
                <a:cs typeface="Comic Sans MS"/>
                <a:sym typeface="Wingdings"/>
              </a:rPr>
              <a:t>Wilny</a:t>
            </a:r>
            <a:r>
              <a:rPr lang="en-US" b="0" dirty="0" smtClean="0">
                <a:latin typeface="Comic Sans MS"/>
                <a:cs typeface="Comic Sans MS"/>
                <a:sym typeface="Wingdings"/>
              </a:rPr>
              <a:t> – TSS</a:t>
            </a:r>
          </a:p>
          <a:p>
            <a:pPr marL="0" indent="0"/>
            <a:r>
              <a:rPr lang="en-US" b="0" dirty="0" smtClean="0">
                <a:latin typeface="Comic Sans MS"/>
                <a:cs typeface="Comic Sans MS"/>
                <a:sym typeface="Wingdings"/>
              </a:rPr>
              <a:t>Mr. Chris - TSS</a:t>
            </a:r>
          </a:p>
          <a:p>
            <a:pPr>
              <a:buFontTx/>
              <a:buChar char="-"/>
            </a:pPr>
            <a:endParaRPr lang="en-US" b="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210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What happens in Room 143?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b="0" dirty="0" smtClean="0">
                <a:latin typeface="Comic Sans MS"/>
                <a:cs typeface="Comic Sans MS"/>
              </a:rPr>
              <a:t>Replacement Instruction in the following:</a:t>
            </a:r>
          </a:p>
          <a:p>
            <a:pPr>
              <a:buFontTx/>
              <a:buChar char="-"/>
            </a:pPr>
            <a:r>
              <a:rPr lang="en-US" u="sng" dirty="0" smtClean="0">
                <a:latin typeface="Comic Sans MS"/>
                <a:cs typeface="Comic Sans MS"/>
              </a:rPr>
              <a:t>Communication Arts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Spelling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Writing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Reading/Comprehension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Practice Skills</a:t>
            </a:r>
          </a:p>
          <a:p>
            <a:pPr lvl="2">
              <a:buFontTx/>
              <a:buChar char="-"/>
            </a:pPr>
            <a:endParaRPr lang="en-US" dirty="0">
              <a:latin typeface="Comic Sans MS"/>
              <a:cs typeface="Comic Sans MS"/>
            </a:endParaRPr>
          </a:p>
          <a:p>
            <a:pPr lvl="2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Math </a:t>
            </a:r>
          </a:p>
          <a:p>
            <a:pPr lvl="3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Centers/Groups</a:t>
            </a:r>
          </a:p>
          <a:p>
            <a:pPr lvl="3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Instruction</a:t>
            </a:r>
          </a:p>
          <a:p>
            <a:pPr lvl="3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Independent Work</a:t>
            </a:r>
          </a:p>
          <a:p>
            <a:pPr lvl="3">
              <a:buFontTx/>
              <a:buChar char="-"/>
            </a:pPr>
            <a:endParaRPr lang="en-US" dirty="0" smtClean="0">
              <a:latin typeface="Comic Sans MS"/>
              <a:cs typeface="Comic Sans MS"/>
            </a:endParaRPr>
          </a:p>
          <a:p>
            <a:pPr lvl="3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Social Studies</a:t>
            </a:r>
          </a:p>
          <a:p>
            <a:pPr lvl="4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Ancient Worlds</a:t>
            </a:r>
          </a:p>
          <a:p>
            <a:pPr lvl="4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Timelines/Influence</a:t>
            </a:r>
          </a:p>
          <a:p>
            <a:pPr lvl="4">
              <a:buFontTx/>
              <a:buChar char="-"/>
            </a:pPr>
            <a:endParaRPr lang="en-US" dirty="0">
              <a:latin typeface="Comic Sans MS"/>
              <a:cs typeface="Comic Sans MS"/>
            </a:endParaRP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Science</a:t>
            </a:r>
          </a:p>
          <a:p>
            <a:pPr lvl="4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Hands-on experiments</a:t>
            </a:r>
          </a:p>
          <a:p>
            <a:pPr lvl="4"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Interactive videos/tours</a:t>
            </a:r>
          </a:p>
          <a:p>
            <a:pPr lvl="4">
              <a:buFontTx/>
              <a:buChar char="-"/>
            </a:pPr>
            <a:endParaRPr lang="en-US" dirty="0">
              <a:latin typeface="Comic Sans MS"/>
              <a:cs typeface="Comic Sans MS"/>
            </a:endParaRP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Intensive/Advisement</a:t>
            </a: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Read 180</a:t>
            </a: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System 44</a:t>
            </a: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Social Skills</a:t>
            </a:r>
          </a:p>
          <a:p>
            <a:pPr lvl="4">
              <a:buFontTx/>
              <a:buChar char="-"/>
            </a:pPr>
            <a:r>
              <a:rPr lang="en-US" b="1" u="sng" dirty="0" smtClean="0">
                <a:latin typeface="Comic Sans MS"/>
                <a:cs typeface="Comic Sans MS"/>
              </a:rPr>
              <a:t>UAs</a:t>
            </a:r>
            <a:endParaRPr lang="en-US" b="1" u="sng" dirty="0">
              <a:latin typeface="Comic Sans MS"/>
              <a:cs typeface="Comic Sans MS"/>
            </a:endParaRPr>
          </a:p>
          <a:p>
            <a:pPr lvl="3">
              <a:buFontTx/>
              <a:buChar char="-"/>
            </a:pPr>
            <a:endParaRPr lang="en-US" dirty="0" smtClean="0">
              <a:latin typeface="Comic Sans MS"/>
              <a:cs typeface="Comic Sans MS"/>
            </a:endParaRPr>
          </a:p>
          <a:p>
            <a:pPr marL="237744" lvl="2" indent="0">
              <a:buNone/>
            </a:pPr>
            <a:endParaRPr lang="en-US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443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Our Classroom Schedule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 Period – Communication Arts</a:t>
            </a:r>
          </a:p>
          <a:p>
            <a:r>
              <a:rPr lang="en-US" b="0" dirty="0" smtClean="0"/>
              <a:t>2</a:t>
            </a:r>
            <a:r>
              <a:rPr lang="en-US" b="0" baseline="30000" dirty="0" smtClean="0"/>
              <a:t>nd</a:t>
            </a:r>
            <a:r>
              <a:rPr lang="en-US" b="0" dirty="0" smtClean="0"/>
              <a:t> Period – Math</a:t>
            </a:r>
          </a:p>
          <a:p>
            <a:r>
              <a:rPr lang="en-US" b="0" dirty="0" smtClean="0"/>
              <a:t>3</a:t>
            </a:r>
            <a:r>
              <a:rPr lang="en-US" b="0" baseline="30000" dirty="0" smtClean="0"/>
              <a:t>rd</a:t>
            </a:r>
            <a:r>
              <a:rPr lang="en-US" b="0" dirty="0" smtClean="0"/>
              <a:t> Period – Intensive/Social Skills</a:t>
            </a:r>
          </a:p>
          <a:p>
            <a:r>
              <a:rPr lang="en-US" b="0" dirty="0" smtClean="0"/>
              <a:t>4</a:t>
            </a:r>
            <a:r>
              <a:rPr lang="en-US" b="0" baseline="30000" dirty="0" smtClean="0"/>
              <a:t>th</a:t>
            </a:r>
            <a:r>
              <a:rPr lang="en-US" b="0" dirty="0" smtClean="0"/>
              <a:t> Period – Lunch/Advisement</a:t>
            </a:r>
          </a:p>
          <a:p>
            <a:r>
              <a:rPr lang="en-US" b="0" dirty="0" smtClean="0"/>
              <a:t>5</a:t>
            </a:r>
            <a:r>
              <a:rPr lang="en-US" b="0" baseline="30000" dirty="0" smtClean="0"/>
              <a:t>th</a:t>
            </a:r>
            <a:r>
              <a:rPr lang="en-US" b="0" dirty="0" smtClean="0"/>
              <a:t> Period – Social Studies</a:t>
            </a:r>
          </a:p>
          <a:p>
            <a:r>
              <a:rPr lang="en-US" b="0" dirty="0" smtClean="0"/>
              <a:t>6</a:t>
            </a:r>
            <a:r>
              <a:rPr lang="en-US" b="0" baseline="30000" dirty="0" smtClean="0"/>
              <a:t>th</a:t>
            </a:r>
            <a:r>
              <a:rPr lang="en-US" b="0" dirty="0" smtClean="0"/>
              <a:t> Period – UA</a:t>
            </a:r>
          </a:p>
          <a:p>
            <a:r>
              <a:rPr lang="en-US" b="0" dirty="0" smtClean="0"/>
              <a:t>7</a:t>
            </a:r>
            <a:r>
              <a:rPr lang="en-US" b="0" baseline="30000" dirty="0" smtClean="0"/>
              <a:t>th</a:t>
            </a:r>
            <a:r>
              <a:rPr lang="en-US" b="0" dirty="0" smtClean="0"/>
              <a:t> Period – Science</a:t>
            </a:r>
          </a:p>
          <a:p>
            <a:r>
              <a:rPr lang="en-US" b="0" dirty="0" smtClean="0"/>
              <a:t>8</a:t>
            </a:r>
            <a:r>
              <a:rPr lang="en-US" b="0" baseline="30000" dirty="0" smtClean="0"/>
              <a:t>th</a:t>
            </a:r>
            <a:r>
              <a:rPr lang="en-US" b="0" dirty="0" smtClean="0"/>
              <a:t> Period – UA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Monday – Spelling Pre-Test</a:t>
            </a:r>
          </a:p>
          <a:p>
            <a:r>
              <a:rPr lang="en-US" b="0" dirty="0" smtClean="0"/>
              <a:t>Tuesday – </a:t>
            </a:r>
          </a:p>
          <a:p>
            <a:r>
              <a:rPr lang="en-US" b="0" dirty="0" smtClean="0"/>
              <a:t>Wednesday – Planning</a:t>
            </a:r>
          </a:p>
          <a:p>
            <a:r>
              <a:rPr lang="en-US" b="0" dirty="0" smtClean="0"/>
              <a:t>Thursday – UJIMA, Community Time</a:t>
            </a:r>
          </a:p>
          <a:p>
            <a:r>
              <a:rPr lang="en-US" b="0" dirty="0" smtClean="0"/>
              <a:t>Friday – Fun Friday! </a:t>
            </a:r>
          </a:p>
          <a:p>
            <a:r>
              <a:rPr lang="en-US" b="0" dirty="0"/>
              <a:t>	</a:t>
            </a:r>
            <a:r>
              <a:rPr lang="en-US" b="0" dirty="0" smtClean="0"/>
              <a:t>Cooking</a:t>
            </a:r>
          </a:p>
          <a:p>
            <a:r>
              <a:rPr lang="en-US" b="0" dirty="0"/>
              <a:t>	</a:t>
            </a:r>
            <a:r>
              <a:rPr lang="en-US" b="0" dirty="0" smtClean="0"/>
              <a:t>Long Earned Breaks</a:t>
            </a:r>
          </a:p>
          <a:p>
            <a:r>
              <a:rPr lang="en-US" b="0" dirty="0"/>
              <a:t>	</a:t>
            </a:r>
            <a:r>
              <a:rPr lang="en-US" b="0" dirty="0" smtClean="0"/>
              <a:t>Science Experiments</a:t>
            </a:r>
          </a:p>
          <a:p>
            <a:r>
              <a:rPr lang="en-US" b="0" dirty="0" smtClean="0"/>
              <a:t>Other: Newspapers, assist teachers, peer mentorships, monthly presentations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943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Classroom Behavior Management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Student Specific Point Sheets</a:t>
            </a:r>
          </a:p>
          <a:p>
            <a:pPr>
              <a:buFontTx/>
              <a:buChar char="-"/>
            </a:pPr>
            <a:r>
              <a:rPr lang="en-US" b="0" dirty="0" smtClean="0"/>
              <a:t>View your student’s point sheet</a:t>
            </a:r>
          </a:p>
          <a:p>
            <a:pPr>
              <a:buFontTx/>
              <a:buChar char="-"/>
            </a:pPr>
            <a:r>
              <a:rPr lang="en-US" b="0" dirty="0" smtClean="0"/>
              <a:t>Student specific reward systems</a:t>
            </a:r>
          </a:p>
          <a:p>
            <a:pPr>
              <a:buFontTx/>
              <a:buChar char="-"/>
            </a:pPr>
            <a:endParaRPr lang="en-US" b="0" dirty="0"/>
          </a:p>
          <a:p>
            <a:pPr marL="0" indent="0"/>
            <a:r>
              <a:rPr lang="en-US" b="0" dirty="0" smtClean="0"/>
              <a:t>Classroom Money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Earned each period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Earned for turning in homework/paperwork from home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Teaches real-life skills/money management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Rewards/snacks/shopping/purchasing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4428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skills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2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Individualized education plans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Every student has an annual IEP – you should come!! Please!!</a:t>
            </a:r>
          </a:p>
          <a:p>
            <a:endParaRPr lang="en-US" b="0" dirty="0"/>
          </a:p>
          <a:p>
            <a:r>
              <a:rPr lang="en-US" b="0" dirty="0" smtClean="0"/>
              <a:t>13+ = Transition planning for high school/adulthood</a:t>
            </a:r>
          </a:p>
          <a:p>
            <a:endParaRPr lang="en-US" b="0" dirty="0"/>
          </a:p>
          <a:p>
            <a:r>
              <a:rPr lang="en-US" b="0" dirty="0" smtClean="0"/>
              <a:t>IEP Goals – progress reports</a:t>
            </a:r>
          </a:p>
          <a:p>
            <a:endParaRPr lang="en-US" b="0" dirty="0"/>
          </a:p>
          <a:p>
            <a:r>
              <a:rPr lang="en-US" b="0" dirty="0" smtClean="0"/>
              <a:t>IEP changes or questions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0893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acher"/>
                <a:cs typeface="Teacher"/>
              </a:rPr>
              <a:t>How to be involved</a:t>
            </a:r>
            <a:endParaRPr lang="en-US" dirty="0">
              <a:latin typeface="Teacher"/>
              <a:cs typeface="Teach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975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Classroom donations/recommendations:</a:t>
            </a:r>
          </a:p>
          <a:p>
            <a:pPr>
              <a:buFontTx/>
              <a:buChar char="-"/>
            </a:pPr>
            <a:r>
              <a:rPr lang="en-US" b="0" dirty="0" smtClean="0"/>
              <a:t>Reward/snack items</a:t>
            </a:r>
          </a:p>
          <a:p>
            <a:pPr>
              <a:buFontTx/>
              <a:buChar char="-"/>
            </a:pPr>
            <a:r>
              <a:rPr lang="en-US" b="0" dirty="0" smtClean="0"/>
              <a:t>Clorox wipes/tissues/sanitizer/air freshener</a:t>
            </a:r>
          </a:p>
          <a:p>
            <a:pPr>
              <a:buFontTx/>
              <a:buChar char="-"/>
            </a:pPr>
            <a:r>
              <a:rPr lang="en-US" b="0" dirty="0" smtClean="0"/>
              <a:t>Weis gift cards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 smtClean="0"/>
              <a:t>Classroom events: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Check your student’s folder!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Ask about money, rewards, activities, POINT SHEETS!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Come in to the events during the day!</a:t>
            </a:r>
          </a:p>
          <a:p>
            <a:pPr marL="285750" indent="-285750">
              <a:buFontTx/>
              <a:buChar char="-"/>
            </a:pPr>
            <a:r>
              <a:rPr lang="en-US" b="0" dirty="0" smtClean="0"/>
              <a:t>Email/Call/text ANY time!!!</a:t>
            </a:r>
          </a:p>
          <a:p>
            <a:pPr marL="116586" lvl="1" indent="-285750">
              <a:buFontTx/>
              <a:buChar char="-"/>
            </a:pPr>
            <a:r>
              <a:rPr lang="en-US" dirty="0" smtClean="0"/>
              <a:t>301-514-6565</a:t>
            </a:r>
          </a:p>
          <a:p>
            <a:pPr marL="116586" lvl="1" indent="-285750">
              <a:buFontTx/>
              <a:buChar char="-"/>
            </a:pPr>
            <a:r>
              <a:rPr lang="en-US" dirty="0" smtClean="0"/>
              <a:t>leahmehl@lancaster.k12.pa.us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47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54</TotalTime>
  <Words>371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Mrs. Mehl’s Room 143</vt:lpstr>
      <vt:lpstr>Room 143 Staff</vt:lpstr>
      <vt:lpstr>What happens in Room 143?</vt:lpstr>
      <vt:lpstr>Our Classroom Schedule</vt:lpstr>
      <vt:lpstr>Grading</vt:lpstr>
      <vt:lpstr>Classroom Behavior Management</vt:lpstr>
      <vt:lpstr>Social skills instruction</vt:lpstr>
      <vt:lpstr>Individualized education plans</vt:lpstr>
      <vt:lpstr>How to be involved</vt:lpstr>
      <vt:lpstr>Forms to fill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Mehl’s Room 143</dc:title>
  <dc:creator>Teacher</dc:creator>
  <cp:lastModifiedBy>Template</cp:lastModifiedBy>
  <cp:revision>6</cp:revision>
  <dcterms:created xsi:type="dcterms:W3CDTF">2015-08-30T23:37:25Z</dcterms:created>
  <dcterms:modified xsi:type="dcterms:W3CDTF">2015-09-02T02:27:02Z</dcterms:modified>
</cp:coreProperties>
</file>